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516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452623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918449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977967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994641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096379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917813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865831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340685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2803114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489421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877276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6AA74C-8C6C-4D96-B9A5-E6298F516A65}" type="datetimeFigureOut">
              <a:rPr lang="es-ES" smtClean="0"/>
              <a:t>16/03/2015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BBE087-9D31-4AC8-8C90-0810C5A5008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409774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talkinfrench.com/social-media-terms-french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1"/>
            <a:ext cx="9144000" cy="6858000"/>
          </a:xfrm>
        </p:spPr>
        <p:txBody>
          <a:bodyPr>
            <a:noAutofit/>
          </a:bodyPr>
          <a:lstStyle/>
          <a:p>
            <a:pPr fontAlgn="base"/>
            <a:r>
              <a:rPr lang="fr-FR" sz="6600" dirty="0">
                <a:latin typeface="Arial Black" panose="020B0A04020102020204" pitchFamily="34" charset="0"/>
              </a:rPr>
              <a:t>Pensant son micro éteint, un milliardaire </a:t>
            </a:r>
            <a:r>
              <a:rPr lang="fr-FR" sz="6600" dirty="0" smtClean="0">
                <a:latin typeface="Arial Black" panose="020B0A04020102020204" pitchFamily="34" charset="0"/>
              </a:rPr>
              <a:t> américain </a:t>
            </a:r>
            <a:r>
              <a:rPr lang="fr-FR" sz="6600" dirty="0">
                <a:latin typeface="Arial Black" panose="020B0A04020102020204" pitchFamily="34" charset="0"/>
              </a:rPr>
              <a:t>avoue ses crimes en plein </a:t>
            </a:r>
            <a:r>
              <a:rPr lang="fr-FR" sz="6600" dirty="0" smtClean="0">
                <a:latin typeface="Arial Black" panose="020B0A04020102020204" pitchFamily="34" charset="0"/>
              </a:rPr>
              <a:t>tournage.</a:t>
            </a:r>
            <a:r>
              <a:rPr lang="fr-FR" sz="6600" dirty="0">
                <a:latin typeface="Arial Black" panose="020B0A04020102020204" pitchFamily="34" charset="0"/>
              </a:rPr>
              <a:t/>
            </a:r>
            <a:br>
              <a:rPr lang="fr-FR" sz="6600" dirty="0">
                <a:latin typeface="Arial Black" panose="020B0A04020102020204" pitchFamily="34" charset="0"/>
              </a:rPr>
            </a:br>
            <a:endParaRPr lang="es-ES" sz="6600" dirty="0">
              <a:latin typeface="Arial Black" panose="020B0A04020102020204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5508104" y="3212976"/>
            <a:ext cx="3096344" cy="72008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5" name="Rectangle 4"/>
          <p:cNvSpPr/>
          <p:nvPr/>
        </p:nvSpPr>
        <p:spPr>
          <a:xfrm>
            <a:off x="107504" y="4085456"/>
            <a:ext cx="5112568" cy="720080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906802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dirty="0" smtClean="0">
                <a:hlinkClick r:id="rId2"/>
              </a:rPr>
              <a:t>https://www.talkinfrench.com/social-media-terms-french</a:t>
            </a:r>
            <a:r>
              <a:rPr lang="es-ES" dirty="0" smtClean="0">
                <a:hlinkClick r:id="rId2"/>
              </a:rPr>
              <a:t>/</a:t>
            </a:r>
            <a:r>
              <a:rPr lang="es-ES" dirty="0" smtClean="0"/>
              <a:t> </a:t>
            </a:r>
            <a:endParaRPr lang="es-E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883805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177</TotalTime>
  <Words>19</Words>
  <Application>Microsoft Office PowerPoint</Application>
  <PresentationFormat>On-screen Show (4:3)</PresentationFormat>
  <Paragraphs>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Arial Black</vt:lpstr>
      <vt:lpstr>Calibri</vt:lpstr>
      <vt:lpstr>Office Theme</vt:lpstr>
      <vt:lpstr>Pensant son micro éteint, un milliardaire  américain avoue ses crimes en plein tournage. </vt:lpstr>
      <vt:lpstr>https://www.talkinfrench.com/social-media-terms-french/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Pensant son micro éteint, un milliardaire américain avoue ses crimes en plein tournage.</dc:title>
  <dc:creator>vanessa</dc:creator>
  <cp:lastModifiedBy>nightclass</cp:lastModifiedBy>
  <cp:revision>5</cp:revision>
  <dcterms:created xsi:type="dcterms:W3CDTF">2015-03-16T17:38:52Z</dcterms:created>
  <dcterms:modified xsi:type="dcterms:W3CDTF">2015-03-16T21:02:48Z</dcterms:modified>
</cp:coreProperties>
</file>

<file path=docProps/thumbnail.jpeg>
</file>